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771" r:id="rId2"/>
    <p:sldId id="736" r:id="rId3"/>
    <p:sldId id="265" r:id="rId4"/>
    <p:sldId id="773" r:id="rId5"/>
    <p:sldId id="774" r:id="rId6"/>
    <p:sldId id="775" r:id="rId7"/>
    <p:sldId id="776" r:id="rId8"/>
    <p:sldId id="777" r:id="rId9"/>
    <p:sldId id="778" r:id="rId10"/>
    <p:sldId id="779" r:id="rId11"/>
    <p:sldId id="780" r:id="rId12"/>
    <p:sldId id="781" r:id="rId13"/>
    <p:sldId id="782" r:id="rId14"/>
    <p:sldId id="783" r:id="rId15"/>
    <p:sldId id="784" r:id="rId16"/>
    <p:sldId id="785" r:id="rId17"/>
    <p:sldId id="786" r:id="rId18"/>
    <p:sldId id="787" r:id="rId19"/>
    <p:sldId id="788" r:id="rId20"/>
    <p:sldId id="789" r:id="rId21"/>
    <p:sldId id="790" r:id="rId22"/>
    <p:sldId id="791" r:id="rId23"/>
    <p:sldId id="792" r:id="rId24"/>
    <p:sldId id="793" r:id="rId25"/>
    <p:sldId id="794" r:id="rId26"/>
    <p:sldId id="795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4" r:id="rId46"/>
    <p:sldId id="815" r:id="rId47"/>
    <p:sldId id="816" r:id="rId48"/>
    <p:sldId id="817" r:id="rId49"/>
    <p:sldId id="818" r:id="rId50"/>
    <p:sldId id="819" r:id="rId51"/>
    <p:sldId id="820" r:id="rId52"/>
    <p:sldId id="821" r:id="rId53"/>
    <p:sldId id="822" r:id="rId54"/>
    <p:sldId id="772" r:id="rId55"/>
    <p:sldId id="260" r:id="rId56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830" autoAdjust="0"/>
  </p:normalViewPr>
  <p:slideViewPr>
    <p:cSldViewPr snapToGrid="0">
      <p:cViewPr varScale="1">
        <p:scale>
          <a:sx n="82" d="100"/>
          <a:sy n="82" d="100"/>
        </p:scale>
        <p:origin x="-318" y="-90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64C2696-CBB0-4856-9A01-4EE1A26CCBFD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BDEB95A-E8AF-4114-84D8-A4382937F9EE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9929E38-F5A8-4E47-9BAC-47B3AEFD8D94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675DCDE-3766-4625-BADC-4D49980BF43C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CA208BB-A9BD-410F-83EA-BCEB04B33E4B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0214DF4-00B2-460B-B2B8-7532F0B45229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8E1684D-662E-4C2C-A075-EB70D1915213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C73F5D0-2197-4A48-94EA-CF37EAE318B6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18D638A-C21D-49BE-BD73-84B0BFADA35D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5F1F238-C19A-483C-BEB5-D422C79B3350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DBE3C36-D970-4855-88A9-E1DB0920F2EF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417722A-469A-4893-BDD3-648953E0AB23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F8A31F7-FD1E-4E76-9A0E-2FEB83E35AE6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E8AB689-4676-4CE2-B674-F77BF810FCA1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AC89D98-1BC1-49C9-9F4C-86FDC05D88F4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04761F7-16D5-4F13-BBE7-C900E6EA0A59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1E06067-5640-480C-B7F5-9D9C2BEB293D}" type="slidenum">
              <a:rPr lang="zh-CN" altLang="en-US" sz="1800" dirty="0" smtClean="0"/>
              <a:pPr algn="l">
                <a:defRPr/>
              </a:pPr>
              <a:t>27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E38D46D-052E-4DE4-8B31-F8E1905A7309}" type="slidenum">
              <a:rPr lang="zh-CN" altLang="en-US" sz="1800" dirty="0" smtClean="0"/>
              <a:pPr algn="l">
                <a:defRPr/>
              </a:pPr>
              <a:t>28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CABBD62-9C9F-4E13-A3B9-6376E951161F}" type="slidenum">
              <a:rPr lang="zh-CN" altLang="en-US" sz="1800" dirty="0" smtClean="0"/>
              <a:pPr algn="l">
                <a:defRPr/>
              </a:pPr>
              <a:t>29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5356F08-01AA-429D-AE71-207473EF46DD}" type="slidenum">
              <a:rPr lang="zh-CN" altLang="en-US" sz="1800" dirty="0" smtClean="0"/>
              <a:pPr algn="l">
                <a:defRPr/>
              </a:pPr>
              <a:t>30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A51BD0A-9506-46B8-A9DF-689B789B3C9F}" type="slidenum">
              <a:rPr lang="zh-CN" altLang="en-US" sz="1800" dirty="0" smtClean="0"/>
              <a:pPr algn="l">
                <a:defRPr/>
              </a:pPr>
              <a:t>31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FF81543-ED2D-4EB7-938E-758A177129EC}" type="slidenum">
              <a:rPr lang="zh-CN" altLang="en-US" sz="1800" dirty="0" smtClean="0"/>
              <a:pPr algn="l">
                <a:defRPr/>
              </a:pPr>
              <a:t>32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6CF968E-D0DC-4D30-AD13-3718FB4A3AC1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3412631-13DB-40C7-8F59-9C24A7E95399}" type="slidenum">
              <a:rPr lang="zh-CN" altLang="en-US" sz="1800" dirty="0" smtClean="0"/>
              <a:pPr algn="l">
                <a:defRPr/>
              </a:pPr>
              <a:t>33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F990D67-F516-4492-945D-CFC6F8BD4192}" type="slidenum">
              <a:rPr lang="zh-CN" altLang="en-US" sz="1800" dirty="0" smtClean="0"/>
              <a:pPr algn="l">
                <a:defRPr/>
              </a:pPr>
              <a:t>34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7781EF1-D302-4C43-AC16-BE43143A0F6D}" type="slidenum">
              <a:rPr lang="zh-CN" altLang="en-US" sz="1800" dirty="0" smtClean="0"/>
              <a:pPr algn="l">
                <a:defRPr/>
              </a:pPr>
              <a:t>35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4AC3001-8BC9-4E7A-A13E-3DE49B8BC4E2}" type="slidenum">
              <a:rPr lang="zh-CN" altLang="en-US" sz="1800" dirty="0" smtClean="0"/>
              <a:pPr algn="l">
                <a:defRPr/>
              </a:pPr>
              <a:t>36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8EC8AC7-5025-45EF-9390-F33930DA6987}" type="slidenum">
              <a:rPr lang="zh-CN" altLang="en-US" sz="1800" dirty="0" smtClean="0"/>
              <a:pPr algn="l">
                <a:defRPr/>
              </a:pPr>
              <a:t>37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4BC9034-E7B6-4A5B-A7E1-3DAA6C4A8D41}" type="slidenum">
              <a:rPr lang="zh-CN" altLang="en-US" sz="1800" dirty="0" smtClean="0"/>
              <a:pPr algn="l">
                <a:defRPr/>
              </a:pPr>
              <a:t>38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C001F67-AB4C-4618-ABC8-4568AE2F9028}" type="slidenum">
              <a:rPr lang="zh-CN" altLang="en-US" sz="1800" dirty="0" smtClean="0"/>
              <a:pPr algn="l">
                <a:defRPr/>
              </a:pPr>
              <a:t>39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5AFB05F-E42F-4E82-A104-3D14EACF6D66}" type="slidenum">
              <a:rPr lang="zh-CN" altLang="en-US" sz="1800" dirty="0" smtClean="0"/>
              <a:pPr algn="l">
                <a:defRPr/>
              </a:pPr>
              <a:t>40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A0CBF4F-5012-47E1-9DEA-823E65474B34}" type="slidenum">
              <a:rPr lang="zh-CN" altLang="en-US" sz="1800" dirty="0" smtClean="0"/>
              <a:pPr algn="l">
                <a:defRPr/>
              </a:pPr>
              <a:t>41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49B0C6A-0DD7-42FF-AE94-96D7FC0C1C8A}" type="slidenum">
              <a:rPr lang="zh-CN" altLang="en-US" sz="1800" dirty="0" smtClean="0"/>
              <a:pPr algn="l">
                <a:defRPr/>
              </a:pPr>
              <a:t>42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6018324-00D5-4227-AAB9-14B25217B1CE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13E349C-BB34-4669-8A5F-EFAED251DA48}" type="slidenum">
              <a:rPr lang="zh-CN" altLang="en-US" sz="1800" dirty="0" smtClean="0"/>
              <a:pPr algn="l">
                <a:defRPr/>
              </a:pPr>
              <a:t>43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8EA38B3-F64B-492E-BAE0-2BFF64DF7B01}" type="slidenum">
              <a:rPr lang="zh-CN" altLang="en-US" sz="1800" dirty="0" smtClean="0"/>
              <a:pPr algn="l">
                <a:defRPr/>
              </a:pPr>
              <a:t>44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B6D6752-48EE-4D0C-84DE-15C07BE393F9}" type="slidenum">
              <a:rPr lang="zh-CN" altLang="en-US" sz="1800" dirty="0" smtClean="0"/>
              <a:pPr algn="l">
                <a:defRPr/>
              </a:pPr>
              <a:t>45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E210E8A-61ED-42E7-AA9E-90A34D25C679}" type="slidenum">
              <a:rPr lang="zh-CN" altLang="en-US" sz="1800" dirty="0" smtClean="0"/>
              <a:pPr algn="l">
                <a:defRPr/>
              </a:pPr>
              <a:t>46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51A5A2E-3919-4D37-8C52-D6C8EC794266}" type="slidenum">
              <a:rPr lang="zh-CN" altLang="en-US" sz="1800" dirty="0" smtClean="0"/>
              <a:pPr algn="l">
                <a:defRPr/>
              </a:pPr>
              <a:t>47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95C9CDC-FDB5-4245-8A2C-7A98C6C206D4}" type="slidenum">
              <a:rPr lang="zh-CN" altLang="en-US" sz="1800" dirty="0" smtClean="0"/>
              <a:pPr algn="l">
                <a:defRPr/>
              </a:pPr>
              <a:t>48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012A7F9-6C68-4A90-A85C-B6A1D4997ED4}" type="slidenum">
              <a:rPr lang="zh-CN" altLang="en-US" sz="1800" dirty="0" smtClean="0"/>
              <a:pPr algn="l">
                <a:defRPr/>
              </a:pPr>
              <a:t>49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E2E122C-A23E-45EA-B84B-1D5F36474947}" type="slidenum">
              <a:rPr lang="zh-CN" altLang="en-US" sz="1800" dirty="0" smtClean="0"/>
              <a:pPr algn="l">
                <a:defRPr/>
              </a:pPr>
              <a:t>50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AC0FEFF-F303-486A-B2C3-A1BFAD527ADA}" type="slidenum">
              <a:rPr lang="zh-CN" altLang="en-US" sz="1800" dirty="0" smtClean="0"/>
              <a:pPr algn="l">
                <a:defRPr/>
              </a:pPr>
              <a:t>51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36AFEA9-6D2E-43BB-AE32-B880923A4115}" type="slidenum">
              <a:rPr lang="zh-CN" altLang="en-US" sz="1800" dirty="0" smtClean="0"/>
              <a:pPr algn="l">
                <a:defRPr/>
              </a:pPr>
              <a:t>52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FAC6E1F-2CCC-4346-9666-8D4930CD892F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B2F8FFE-A4BD-4DA5-B942-A68C52A515E6}" type="slidenum">
              <a:rPr lang="zh-CN" altLang="en-US" sz="1800" dirty="0" smtClean="0"/>
              <a:pPr algn="l">
                <a:defRPr/>
              </a:pPr>
              <a:t>53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54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E6CF5C3-8A54-4B32-A40E-D88C776C8FC2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97BADEA-E667-4C58-A3A8-ED22807C8DFF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AF5E85F-97AA-4A91-8CE9-252DEB5841CE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4398F5A-D321-47BB-9113-07C7D81BC0BA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8AB8-09CB-4EC0-821D-CDE64E7E8EA7}" type="datetimeFigureOut">
              <a:rPr lang="zh-CN" altLang="en-US" smtClean="0"/>
              <a:t>2018-12-10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E8AB8-09CB-4EC0-821D-CDE64E7E8EA7}" type="datetimeFigureOut">
              <a:rPr lang="zh-CN" altLang="en-US" smtClean="0"/>
              <a:t>2018-12-10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28" y="58847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600075"/>
            <a:ext cx="10041234" cy="518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366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595313"/>
            <a:ext cx="10101082" cy="523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540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7" y="736259"/>
            <a:ext cx="9980060" cy="518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202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502896"/>
            <a:ext cx="9673760" cy="543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72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474985"/>
            <a:ext cx="9972570" cy="560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921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590550"/>
            <a:ext cx="10253682" cy="53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334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1950"/>
            <a:ext cx="10453893" cy="586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426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590550"/>
            <a:ext cx="9994882" cy="518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277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85788"/>
            <a:ext cx="1093311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531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4" y="704247"/>
            <a:ext cx="10153261" cy="524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254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1.ssl.qhmsg.com/t0115de3a1087d85c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34" y="1541482"/>
            <a:ext cx="3219543" cy="39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1.ssl.qhmsg.com/dr/270_500_/t0105beebb30fd2751b.png?size=500x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8" y="1560531"/>
            <a:ext cx="3247716" cy="38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4" y="863582"/>
            <a:ext cx="9723071" cy="503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33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09600"/>
            <a:ext cx="9696955" cy="499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782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90550"/>
            <a:ext cx="10971213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185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740358"/>
            <a:ext cx="9708615" cy="507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82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595313"/>
            <a:ext cx="8955188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13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917355"/>
            <a:ext cx="8945664" cy="502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778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881967"/>
            <a:ext cx="9091741" cy="47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732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29" y="704429"/>
            <a:ext cx="9226318" cy="517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119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6" y="1018996"/>
            <a:ext cx="8710094" cy="488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49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907830"/>
            <a:ext cx="9169174" cy="474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69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9183326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项目人力资源管理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00075"/>
            <a:ext cx="10952163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831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2425"/>
            <a:ext cx="10971213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645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85788"/>
            <a:ext cx="9068885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2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78" y="1044856"/>
            <a:ext cx="8523630" cy="476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474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04839"/>
            <a:ext cx="10116261" cy="521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919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669705"/>
            <a:ext cx="9094597" cy="510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253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76263"/>
            <a:ext cx="9695968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100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590550"/>
            <a:ext cx="9455612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150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90550"/>
            <a:ext cx="9968997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195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585788"/>
            <a:ext cx="9786516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94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771525"/>
            <a:ext cx="10933113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795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67" y="652462"/>
            <a:ext cx="875347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362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85788"/>
            <a:ext cx="10180055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750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604838"/>
            <a:ext cx="949238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357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04838"/>
            <a:ext cx="9499198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3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85788"/>
            <a:ext cx="10961687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113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600075"/>
            <a:ext cx="10961687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300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600075"/>
            <a:ext cx="9943798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223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90550"/>
            <a:ext cx="968915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867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371475"/>
            <a:ext cx="9121996" cy="561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21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604838"/>
            <a:ext cx="890684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114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768933"/>
            <a:ext cx="9796022" cy="506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58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482461"/>
            <a:ext cx="9353488" cy="55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339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2" y="711396"/>
            <a:ext cx="9631282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99831" y="1546679"/>
            <a:ext cx="38858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>
                <a:solidFill>
                  <a:srgbClr val="FF0000"/>
                </a:solidFill>
              </a:rPr>
              <a:t>在高项第三版教材中：</a:t>
            </a:r>
            <a:endParaRPr lang="en-US" altLang="zh-CN" sz="2800" b="1">
              <a:solidFill>
                <a:srgbClr val="FF0000"/>
              </a:solidFill>
            </a:endParaRPr>
          </a:p>
          <a:p>
            <a:r>
              <a:rPr lang="zh-CN" altLang="en-US" sz="2800" b="1" smtClean="0">
                <a:solidFill>
                  <a:srgbClr val="FF0000"/>
                </a:solidFill>
              </a:rPr>
              <a:t>合作</a:t>
            </a:r>
            <a:r>
              <a:rPr lang="en-US" altLang="zh-CN" sz="2800" b="1" smtClean="0">
                <a:solidFill>
                  <a:srgbClr val="FF0000"/>
                </a:solidFill>
              </a:rPr>
              <a:t>/</a:t>
            </a:r>
            <a:r>
              <a:rPr lang="zh-CN" altLang="en-US" sz="2800" b="1" smtClean="0">
                <a:solidFill>
                  <a:srgbClr val="FF0000"/>
                </a:solidFill>
              </a:rPr>
              <a:t>解决问题</a:t>
            </a:r>
            <a:endParaRPr lang="en-US" altLang="zh-CN" sz="2800" b="1" smtClean="0">
              <a:solidFill>
                <a:srgbClr val="FF0000"/>
              </a:solidFill>
            </a:endParaRPr>
          </a:p>
          <a:p>
            <a:endParaRPr lang="en-US" altLang="zh-CN" sz="2800" b="1" smtClean="0">
              <a:solidFill>
                <a:srgbClr val="FF0000"/>
              </a:solidFill>
            </a:endParaRPr>
          </a:p>
          <a:p>
            <a:endParaRPr lang="en-US" altLang="zh-CN" sz="2800" b="1" smtClean="0">
              <a:solidFill>
                <a:srgbClr val="FF0000"/>
              </a:solidFill>
            </a:endParaRPr>
          </a:p>
          <a:p>
            <a:r>
              <a:rPr lang="zh-CN" altLang="en-US" sz="2800" b="1" smtClean="0">
                <a:solidFill>
                  <a:srgbClr val="FF0000"/>
                </a:solidFill>
              </a:rPr>
              <a:t>妥协</a:t>
            </a:r>
            <a:r>
              <a:rPr lang="en-US" altLang="zh-CN" sz="2800" b="1" smtClean="0">
                <a:solidFill>
                  <a:srgbClr val="FF0000"/>
                </a:solidFill>
              </a:rPr>
              <a:t>/</a:t>
            </a:r>
            <a:r>
              <a:rPr lang="zh-CN" altLang="en-US" sz="2800" b="1" smtClean="0">
                <a:solidFill>
                  <a:srgbClr val="FF0000"/>
                </a:solidFill>
              </a:rPr>
              <a:t>调解</a:t>
            </a:r>
            <a:endParaRPr lang="en-US" altLang="zh-CN" sz="2800" b="1" smtClean="0">
              <a:solidFill>
                <a:srgbClr val="FF0000"/>
              </a:solidFill>
            </a:endParaRPr>
          </a:p>
          <a:p>
            <a:endParaRPr lang="en-US" altLang="zh-CN" sz="2800" b="1">
              <a:solidFill>
                <a:srgbClr val="FF0000"/>
              </a:solidFill>
            </a:endParaRPr>
          </a:p>
          <a:p>
            <a:r>
              <a:rPr lang="zh-CN" altLang="en-US" sz="2800" b="1" smtClean="0">
                <a:solidFill>
                  <a:srgbClr val="FF0000"/>
                </a:solidFill>
              </a:rPr>
              <a:t>缓和</a:t>
            </a:r>
            <a:r>
              <a:rPr lang="en-US" altLang="zh-CN" sz="2800" b="1" smtClean="0">
                <a:solidFill>
                  <a:srgbClr val="FF0000"/>
                </a:solidFill>
              </a:rPr>
              <a:t>/</a:t>
            </a:r>
            <a:r>
              <a:rPr lang="zh-CN" altLang="en-US" sz="2800" b="1" smtClean="0">
                <a:solidFill>
                  <a:srgbClr val="FF0000"/>
                </a:solidFill>
              </a:rPr>
              <a:t>包容</a:t>
            </a:r>
            <a:endParaRPr lang="en-US" altLang="zh-CN" sz="2800" b="1" smtClean="0">
              <a:solidFill>
                <a:srgbClr val="FF0000"/>
              </a:solidFill>
            </a:endParaRPr>
          </a:p>
          <a:p>
            <a:endParaRPr lang="en-US" altLang="zh-CN" sz="2800" b="1" smtClean="0">
              <a:solidFill>
                <a:srgbClr val="FF0000"/>
              </a:solidFill>
            </a:endParaRPr>
          </a:p>
          <a:p>
            <a:r>
              <a:rPr lang="zh-CN" altLang="en-US" sz="2800" b="1" smtClean="0">
                <a:solidFill>
                  <a:srgbClr val="FF0000"/>
                </a:solidFill>
              </a:rPr>
              <a:t>撤退</a:t>
            </a:r>
            <a:r>
              <a:rPr lang="en-US" altLang="zh-CN" sz="2800" b="1" smtClean="0">
                <a:solidFill>
                  <a:srgbClr val="FF0000"/>
                </a:solidFill>
              </a:rPr>
              <a:t>/</a:t>
            </a:r>
            <a:r>
              <a:rPr lang="zh-CN" altLang="en-US" sz="2800" b="1" smtClean="0">
                <a:solidFill>
                  <a:srgbClr val="FF0000"/>
                </a:solidFill>
              </a:rPr>
              <a:t>回避</a:t>
            </a:r>
            <a:endParaRPr lang="en-US" altLang="zh-CN" sz="2800" b="1" smtClean="0">
              <a:solidFill>
                <a:srgbClr val="FF0000"/>
              </a:solidFill>
            </a:endParaRPr>
          </a:p>
          <a:p>
            <a:endParaRPr lang="en-US" altLang="zh-CN" sz="2800" b="1" smtClean="0">
              <a:solidFill>
                <a:srgbClr val="FF0000"/>
              </a:solidFill>
            </a:endParaRPr>
          </a:p>
          <a:p>
            <a:r>
              <a:rPr lang="zh-CN" altLang="en-US" sz="2800" b="1" smtClean="0">
                <a:solidFill>
                  <a:srgbClr val="FF0000"/>
                </a:solidFill>
              </a:rPr>
              <a:t>强迫</a:t>
            </a:r>
            <a:r>
              <a:rPr lang="en-US" altLang="zh-CN" sz="2800" b="1" smtClean="0">
                <a:solidFill>
                  <a:srgbClr val="FF0000"/>
                </a:solidFill>
              </a:rPr>
              <a:t>/</a:t>
            </a:r>
            <a:r>
              <a:rPr lang="zh-CN" altLang="en-US" sz="2800" b="1" smtClean="0">
                <a:solidFill>
                  <a:srgbClr val="FF0000"/>
                </a:solidFill>
              </a:rPr>
              <a:t>命令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417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76238"/>
            <a:ext cx="9619707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488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" y="628650"/>
            <a:ext cx="94086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55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90550"/>
            <a:ext cx="10044299" cy="521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034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90550"/>
            <a:ext cx="10942637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17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595314"/>
            <a:ext cx="10364708" cy="535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701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81025"/>
            <a:ext cx="9801863" cy="510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458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509</Words>
  <Application>Microsoft Office PowerPoint</Application>
  <PresentationFormat>自定义</PresentationFormat>
  <Paragraphs>122</Paragraphs>
  <Slides>55</Slides>
  <Notes>51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285</cp:revision>
  <dcterms:created xsi:type="dcterms:W3CDTF">2016-09-12T07:04:34Z</dcterms:created>
  <dcterms:modified xsi:type="dcterms:W3CDTF">2018-12-10T07:20:27Z</dcterms:modified>
</cp:coreProperties>
</file>